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8" r:id="rId15"/>
    <p:sldId id="269" r:id="rId16"/>
    <p:sldId id="267" r:id="rId17"/>
    <p:sldId id="270" r:id="rId18"/>
    <p:sldId id="272" r:id="rId19"/>
    <p:sldId id="257" r:id="rId20"/>
    <p:sldId id="271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B352"/>
    <a:srgbClr val="F09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-466" y="-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6">
                <a:lumMod val="60000"/>
                <a:lumOff val="40000"/>
              </a:schemeClr>
            </a:solidFill>
          </c:spPr>
          <c:dPt>
            <c:idx val="0"/>
            <c:bubble3D val="0"/>
            <c:spPr>
              <a:solidFill>
                <a:srgbClr val="F09A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F5-4E04-A4B2-4CD4D71B24A5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EF5-4E04-A4B2-4CD4D71B24A5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EF5-4E04-A4B2-4CD4D71B24A5}"/>
              </c:ext>
            </c:extLst>
          </c:dPt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EF5-4E04-A4B2-4CD4D71B24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1371703433004361"/>
          <c:w val="0.95895922882762297"/>
          <c:h val="0.186282965669956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/>
              <a:t>Felhasználók Nemi eloszlása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F09A3C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976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88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9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97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293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59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200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9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895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70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429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89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0727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63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470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792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6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3/6/2023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8.xml"/><Relationship Id="rId5" Type="http://schemas.openxmlformats.org/officeDocument/2006/relationships/chart" Target="../charts/char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>
            <a:normAutofit/>
          </a:bodyPr>
          <a:lstStyle/>
          <a:p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 volt a célunk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0" y="1807983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funkciók: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529697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4502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1855433" y="97507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225" y="256372"/>
            <a:ext cx="5069226" cy="2428239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</a:t>
            </a:r>
            <a:endParaRPr lang="hu-HU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614" y="5736014"/>
            <a:ext cx="1187328" cy="1188844"/>
          </a:xfrm>
          <a:prstGeom prst="rect">
            <a:avLst/>
          </a:prstGeom>
        </p:spPr>
      </p:pic>
      <p:pic>
        <p:nvPicPr>
          <p:cNvPr id="12" name="Kép 11" descr="A képen fal, beltéri, személy, computer látható&#10;&#10;Automatikusan generált leírás">
            <a:extLst>
              <a:ext uri="{FF2B5EF4-FFF2-40B4-BE49-F238E27FC236}">
                <a16:creationId xmlns:a16="http://schemas.microsoft.com/office/drawing/2014/main" id="{3E4D503F-5391-F7B9-580B-B061F8A1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996578" cy="337369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Kép 13" descr="A képen személy, beltéri, férfi, fal látható&#10;&#10;Automatikusan generált leírás">
            <a:extLst>
              <a:ext uri="{FF2B5EF4-FFF2-40B4-BE49-F238E27FC236}">
                <a16:creationId xmlns:a16="http://schemas.microsoft.com/office/drawing/2014/main" id="{0280228B-350A-A5C7-E54E-E9FD99D6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77" y="3373694"/>
            <a:ext cx="6194323" cy="3484306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Cím 1">
            <a:extLst>
              <a:ext uri="{FF2B5EF4-FFF2-40B4-BE49-F238E27FC236}">
                <a16:creationId xmlns:a16="http://schemas.microsoft.com/office/drawing/2014/main" id="{93B8F339-B2F2-3698-5EB6-3E853099F053}"/>
              </a:ext>
            </a:extLst>
          </p:cNvPr>
          <p:cNvSpPr txBox="1">
            <a:spLocks/>
          </p:cNvSpPr>
          <p:nvPr/>
        </p:nvSpPr>
        <p:spPr>
          <a:xfrm>
            <a:off x="1" y="4350617"/>
            <a:ext cx="5996578" cy="118884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54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MENTORUNKKAL</a:t>
            </a:r>
            <a:endParaRPr kumimoji="0" lang="hu-HU" sz="5400" b="1" i="1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85129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2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DCB352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1193896" y="3230382"/>
            <a:ext cx="1454188" cy="8000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967072" y="4556515"/>
            <a:ext cx="186854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2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1964329" y="4095593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561" y="4095593"/>
            <a:ext cx="0" cy="39656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(feladó)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(fogadó)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5399978">
            <a:off x="5819815" y="4498515"/>
            <a:ext cx="440045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 fogadasa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61604" y="940585"/>
            <a:ext cx="2641112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input szovege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üzenet, es az adatok küldése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websocket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rot="16199969" flipV="1">
            <a:off x="5757785" y="2683982"/>
            <a:ext cx="560641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087880" y="4739412"/>
            <a:ext cx="807284" cy="77958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882124" y="5213667"/>
            <a:ext cx="1770674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kern="0" dirty="0">
                <a:latin typeface="Arial"/>
                <a:cs typeface="Arial"/>
              </a:rPr>
              <a:t>ü</a:t>
            </a:r>
            <a:r>
              <a:rPr kumimoji="0" lang="hu-HU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18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" name="Szögletes összekötő 5"/>
          <p:cNvCxnSpPr>
            <a:endCxn id="15" idx="1"/>
          </p:cNvCxnSpPr>
          <p:nvPr/>
        </p:nvCxnSpPr>
        <p:spPr>
          <a:xfrm flipV="1">
            <a:off x="2626138" y="3147201"/>
            <a:ext cx="2480534" cy="331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zögletes összekötő 35"/>
          <p:cNvCxnSpPr>
            <a:endCxn id="16" idx="1"/>
          </p:cNvCxnSpPr>
          <p:nvPr/>
        </p:nvCxnSpPr>
        <p:spPr>
          <a:xfrm>
            <a:off x="2626138" y="3728500"/>
            <a:ext cx="2480534" cy="367094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2020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4502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graphicFrame>
        <p:nvGraphicFramePr>
          <p:cNvPr id="6" name="Diagra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3586477"/>
              </p:ext>
            </p:extLst>
          </p:nvPr>
        </p:nvGraphicFramePr>
        <p:xfrm>
          <a:off x="3224633" y="1897899"/>
          <a:ext cx="6509673" cy="4137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0"/>
          <a:stretch/>
        </p:blipFill>
        <p:spPr>
          <a:xfrm>
            <a:off x="-479961" y="4120587"/>
            <a:ext cx="13151921" cy="3365901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03" y="1127837"/>
            <a:ext cx="3170194" cy="1440305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6412"/>
              </p:ext>
            </p:extLst>
          </p:nvPr>
        </p:nvGraphicFramePr>
        <p:xfrm>
          <a:off x="0" y="116917"/>
          <a:ext cx="12192000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2894525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hu-HU" dirty="0" smtClean="0"/>
                        <a:t>Idő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hu-HU" dirty="0" err="1" smtClean="0"/>
                        <a:t>GitHub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hu-HU" dirty="0" smtClean="0"/>
                        <a:t>Felhasználók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92 </a:t>
                      </a:r>
                      <a:r>
                        <a:rPr lang="hu-HU" dirty="0" err="1" smtClean="0"/>
                        <a:t>Class</a:t>
                      </a:r>
                      <a:endParaRPr lang="hu-H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20 </a:t>
                      </a:r>
                      <a:r>
                        <a:rPr lang="hu-HU" dirty="0" err="1" smtClean="0"/>
                        <a:t>Meetings</a:t>
                      </a:r>
                      <a:r>
                        <a:rPr lang="hu-HU" dirty="0" smtClean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~ 80000 </a:t>
                      </a:r>
                      <a:r>
                        <a:rPr lang="hu-HU" dirty="0" err="1" smtClean="0"/>
                        <a:t>lines</a:t>
                      </a:r>
                      <a:r>
                        <a:rPr lang="hu-HU" baseline="0" dirty="0" smtClean="0"/>
                        <a:t> of </a:t>
                      </a:r>
                      <a:r>
                        <a:rPr lang="hu-HU" baseline="0" dirty="0" err="1" smtClean="0"/>
                        <a:t>code</a:t>
                      </a:r>
                      <a:endParaRPr lang="hu-H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&lt; 300 </a:t>
                      </a:r>
                      <a:r>
                        <a:rPr lang="hu-HU" dirty="0" err="1" smtClean="0"/>
                        <a:t>commits</a:t>
                      </a:r>
                      <a:endParaRPr lang="hu-HU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smtClean="0"/>
                        <a:t>72 regisztrált fiók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9245187"/>
              </p:ext>
            </p:extLst>
          </p:nvPr>
        </p:nvGraphicFramePr>
        <p:xfrm>
          <a:off x="8137003" y="1257118"/>
          <a:ext cx="4054997" cy="240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64" y="3431204"/>
            <a:ext cx="1714677" cy="17146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50" y="1822066"/>
            <a:ext cx="6111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08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http://hypechat.org/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64" y="5131258"/>
            <a:ext cx="1714677" cy="171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1" y="594687"/>
            <a:ext cx="1650172" cy="165017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35A8581-4A30-39B1-91DE-08526AA6A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1720" b="31720"/>
          <a:stretch/>
        </p:blipFill>
        <p:spPr>
          <a:xfrm>
            <a:off x="-36339" y="2766381"/>
            <a:ext cx="12393747" cy="1069532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2E616B1-F0C4-033B-8678-1B557D5DA94C}"/>
              </a:ext>
            </a:extLst>
          </p:cNvPr>
          <p:cNvSpPr txBox="1"/>
          <p:nvPr/>
        </p:nvSpPr>
        <p:spPr>
          <a:xfrm>
            <a:off x="6933667" y="5557709"/>
            <a:ext cx="3589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Felhőalapú infrastruktúra szolgáltatónk/platformunk 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(</a:t>
            </a:r>
            <a:r>
              <a:rPr kumimoji="0" lang="hu-H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application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 txBox="1">
            <a:spLocks/>
          </p:cNvSpPr>
          <p:nvPr/>
        </p:nvSpPr>
        <p:spPr>
          <a:xfrm>
            <a:off x="1033860" y="537351"/>
            <a:ext cx="9486483" cy="13802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Miért ezt a projekt ötletet választottuk?</a:t>
            </a:r>
          </a:p>
        </p:txBody>
      </p:sp>
      <p:sp>
        <p:nvSpPr>
          <p:cNvPr id="10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3689" y="2449635"/>
            <a:ext cx="4274991" cy="2221978"/>
          </a:xfrm>
        </p:spPr>
        <p:txBody>
          <a:bodyPr numCol="1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1. 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2. 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3. szempont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7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3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209</Words>
  <Application>Microsoft Office PowerPoint</Application>
  <PresentationFormat>Szélesvásznú</PresentationFormat>
  <Paragraphs>62</Paragraphs>
  <Slides>18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6</vt:i4>
      </vt:variant>
      <vt:variant>
        <vt:lpstr>Diacímek</vt:lpstr>
      </vt:variant>
      <vt:variant>
        <vt:i4>18</vt:i4>
      </vt:variant>
    </vt:vector>
  </HeadingPairs>
  <TitlesOfParts>
    <vt:vector size="29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3_Szelet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PowerPoint-bemutató</vt:lpstr>
      <vt:lpstr>Mi volt a célunk?</vt:lpstr>
      <vt:lpstr>Technology stack</vt:lpstr>
      <vt:lpstr>CSAPATON BELÜLI MUNKAMEGOSZTÁS</vt:lpstr>
      <vt:lpstr>PowerPoint-bemutató</vt:lpstr>
      <vt:lpstr>Személyes meeting</vt:lpstr>
      <vt:lpstr>Személyes meeting szilárddal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34</cp:revision>
  <dcterms:created xsi:type="dcterms:W3CDTF">2023-02-27T07:19:01Z</dcterms:created>
  <dcterms:modified xsi:type="dcterms:W3CDTF">2023-03-06T08:26:30Z</dcterms:modified>
</cp:coreProperties>
</file>